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3124200"/>
            <a:ext cx="112109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19212"/>
            <a:ext cx="1189672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2790" y="2187115"/>
            <a:ext cx="7456330" cy="388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1436" y="314603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577" y="314603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18555" y="3126759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0727" y="3126759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92718" y="3157239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64296" y="366669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1577" y="360509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62308" y="366669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03416" y="363557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00338" y="3623469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83843" y="453211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07975" y="452606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67115" y="508670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914268" y="507037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656" y="739997"/>
            <a:ext cx="1018222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941" y="4466349"/>
            <a:ext cx="897255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4436" y="116483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5012" y="2583084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0336" y="350100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9723" y="4441412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94" y="1361708"/>
            <a:ext cx="11477625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00816" y="178967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9532" y="5411316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38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971" y="1283677"/>
            <a:ext cx="95821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981" y="2723782"/>
            <a:ext cx="10163175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5816" y="125627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8016" y="268883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2320" y="5126712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77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95" y="1346321"/>
            <a:ext cx="118586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1910" y="4609746"/>
            <a:ext cx="785401" cy="346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5280" y="4604368"/>
            <a:ext cx="1474512" cy="34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1464" y="5074399"/>
            <a:ext cx="785401" cy="346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5589240"/>
            <a:ext cx="785401" cy="346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5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9525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6996" y="141629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5276" y="5368531"/>
            <a:ext cx="2282484" cy="376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74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214562"/>
            <a:ext cx="102965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3396" y="386993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86611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0697" y="386611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3944" y="386611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3928" y="386991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9404" y="3873731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79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18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2024-11-25T07:11:27Z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